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52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AFEB3D8-E230-49CD-858C-71747AABB2DD}" type="datetimeFigureOut">
              <a:rPr lang="en-US" smtClean="0"/>
              <a:t>12/11/2016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2B749ED6-7CE4-4F1F-8A6A-838479C288E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gi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atin typeface="Times New Roman" pitchFamily="18" charset="0"/>
                <a:cs typeface="Times New Roman" pitchFamily="18" charset="0"/>
              </a:rPr>
              <a:t>ENDLESS RUNNER</a:t>
            </a:r>
            <a:endParaRPr lang="en-US" sz="6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889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MODELLING (Character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5180056" cy="40870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02" y="1981200"/>
            <a:ext cx="3087311" cy="4124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4851" y="6324599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Character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71876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MODELLING( Obstacles And Scenery )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50" y="2286000"/>
            <a:ext cx="3031500" cy="2057400"/>
          </a:xfrm>
        </p:spPr>
      </p:pic>
      <p:sp>
        <p:nvSpPr>
          <p:cNvPr id="6" name="TextBox 5"/>
          <p:cNvSpPr txBox="1"/>
          <p:nvPr/>
        </p:nvSpPr>
        <p:spPr>
          <a:xfrm>
            <a:off x="6878472" y="464251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Obstacles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626574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Scenery Model 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0200"/>
            <a:ext cx="5943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6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TEXTURE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MAPPING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75" y="3505200"/>
            <a:ext cx="7357751" cy="12954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3" y="1524000"/>
            <a:ext cx="8783276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8" y="4953000"/>
            <a:ext cx="7467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2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SAVE A SCENE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33" y="3257483"/>
            <a:ext cx="5258534" cy="952633"/>
          </a:xfrm>
        </p:spPr>
      </p:pic>
      <p:sp>
        <p:nvSpPr>
          <p:cNvPr id="5" name="TextBox 4"/>
          <p:cNvSpPr txBox="1"/>
          <p:nvPr/>
        </p:nvSpPr>
        <p:spPr>
          <a:xfrm>
            <a:off x="1676400" y="6316639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Total Scene of Endless Runner Game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3" y="1143000"/>
            <a:ext cx="8153400" cy="35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5" y="4857465"/>
            <a:ext cx="8054635" cy="145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4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GUI OF SCENE VIEW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4" y="1400362"/>
            <a:ext cx="4267199" cy="22465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25024"/>
            <a:ext cx="4038600" cy="2156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91562"/>
            <a:ext cx="4114800" cy="2203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191561"/>
            <a:ext cx="4038600" cy="21784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3513" y="3679503"/>
            <a:ext cx="23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itchFamily="18" charset="0"/>
                <a:cs typeface="Times New Roman" pitchFamily="18" charset="0"/>
              </a:rPr>
              <a:t>startAndExitMenu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57900" y="367759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LastMenu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3781" y="639457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youLose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6410717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latin typeface="Times New Roman" pitchFamily="18" charset="0"/>
                <a:cs typeface="Times New Roman" pitchFamily="18" charset="0"/>
              </a:rPr>
              <a:t>YouWin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10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05800" cy="8382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SELECT PLAYER AND MAKE ANIMATED 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734568" cy="5334000"/>
          </a:xfrm>
        </p:spPr>
      </p:pic>
    </p:spTree>
    <p:extLst>
      <p:ext uri="{BB962C8B-B14F-4D97-AF65-F5344CB8AC3E}">
        <p14:creationId xmlns:p14="http://schemas.microsoft.com/office/powerpoint/2010/main" val="30442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077200" cy="808038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SELECT PLAYER AND MAKE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ANIMATED..</a:t>
            </a:r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56908"/>
            <a:ext cx="7772400" cy="4353783"/>
          </a:xfrm>
        </p:spPr>
      </p:pic>
      <p:cxnSp>
        <p:nvCxnSpPr>
          <p:cNvPr id="8" name="Straight Arrow Connector 7"/>
          <p:cNvCxnSpPr/>
          <p:nvPr/>
        </p:nvCxnSpPr>
        <p:spPr>
          <a:xfrm flipV="1">
            <a:off x="1733550" y="2495550"/>
            <a:ext cx="6400800" cy="2286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71600"/>
            <a:ext cx="8077200" cy="49605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90800" y="2895600"/>
            <a:ext cx="292100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18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MAKE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ANIMATED AND MOVE FORWARD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981200"/>
            <a:ext cx="8966200" cy="4495800"/>
          </a:xfrm>
        </p:spPr>
      </p:pic>
      <p:cxnSp>
        <p:nvCxnSpPr>
          <p:cNvPr id="6" name="Straight Arrow Connector 5"/>
          <p:cNvCxnSpPr/>
          <p:nvPr/>
        </p:nvCxnSpPr>
        <p:spPr>
          <a:xfrm flipV="1">
            <a:off x="723900" y="3378200"/>
            <a:ext cx="6324600" cy="2108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96000" y="46609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6800" y="396875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932781"/>
            <a:ext cx="8229600" cy="445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21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PLAYER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8991600" cy="5257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86" y="1447800"/>
            <a:ext cx="5439534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MAKE A PREFABS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8001000" cy="480060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1066800" y="4114800"/>
            <a:ext cx="1371600" cy="914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57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STATEMENTS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AIM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BASIC IDEA OF MY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GAME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SCOPE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Examples of Endless Running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Games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GAME DEVELOPMENT FLOW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CHART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MODELLING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MAIN MENU CONNECTIVITY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325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761" y="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GET SPHERE AND MAKE PARTICLES</a:t>
            </a:r>
            <a:endParaRPr lang="en-US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70" y="1776344"/>
            <a:ext cx="8468724" cy="504376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444"/>
            <a:ext cx="8693670" cy="4695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535871"/>
            <a:ext cx="8839200" cy="52527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814442"/>
            <a:ext cx="8680970" cy="46956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1" y="1814442"/>
            <a:ext cx="8541077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60127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COIN CULLECTING AND COUNTING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5" y="1654439"/>
            <a:ext cx="2352381" cy="4876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43" y="1654439"/>
            <a:ext cx="2753838" cy="4882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54439"/>
            <a:ext cx="2733870" cy="4879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43" y="2175761"/>
            <a:ext cx="5806352" cy="4194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06" y="1654439"/>
            <a:ext cx="8270489" cy="466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5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82979E-6 L -0.29878 -0.001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4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04800"/>
            <a:ext cx="7772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WIN OR LOSE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" y="1371600"/>
            <a:ext cx="8686800" cy="14851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2932916"/>
            <a:ext cx="4343400" cy="3542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602" y="2932916"/>
            <a:ext cx="4261630" cy="354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296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SUN LIGHT HANDEL 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8305800" cy="2057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6600"/>
            <a:ext cx="723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1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MAIN MENU CONNECTIVITY 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0112"/>
            <a:ext cx="8610600" cy="4939288"/>
          </a:xfrm>
        </p:spPr>
      </p:pic>
    </p:spTree>
    <p:extLst>
      <p:ext uri="{BB962C8B-B14F-4D97-AF65-F5344CB8AC3E}">
        <p14:creationId xmlns:p14="http://schemas.microsoft.com/office/powerpoint/2010/main" val="74655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47812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30020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Non-stop running games are defined by two things: The player-controller avatar cannot stop its forward momentum, and it has feet.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It can also collect coin or food for make score and it will face obstacle until die.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 concept of an endless runner is simple. You run until you die. Despite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their simplicity.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ndless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running games are among the most ubiquitous and popular games in the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World.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96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PROBLEM STATEMENTS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80" y="1695165"/>
            <a:ext cx="6020640" cy="4077269"/>
          </a:xfrm>
        </p:spPr>
      </p:pic>
    </p:spTree>
    <p:extLst>
      <p:ext uri="{BB962C8B-B14F-4D97-AF65-F5344CB8AC3E}">
        <p14:creationId xmlns:p14="http://schemas.microsoft.com/office/powerpoint/2010/main" val="186729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AIM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2133600"/>
            <a:ext cx="8229600" cy="4525963"/>
          </a:xfrm>
        </p:spPr>
        <p:txBody>
          <a:bodyPr/>
          <a:lstStyle/>
          <a:p>
            <a:r>
              <a:rPr lang="en-US" dirty="0"/>
              <a:t>To develop a three-dimensional (</a:t>
            </a:r>
            <a:r>
              <a:rPr lang="en-US" dirty="0" smtClean="0"/>
              <a:t>3D)endless </a:t>
            </a:r>
            <a:r>
              <a:rPr lang="en-US" dirty="0"/>
              <a:t>running game for </a:t>
            </a:r>
            <a:r>
              <a:rPr lang="en-US" dirty="0" smtClean="0"/>
              <a:t>desktop platform using UNITY that </a:t>
            </a:r>
            <a:r>
              <a:rPr lang="en-US" dirty="0"/>
              <a:t>considers </a:t>
            </a:r>
            <a:r>
              <a:rPr lang="en-US" dirty="0" smtClean="0"/>
              <a:t>user interaction </a:t>
            </a:r>
            <a:r>
              <a:rPr lang="en-US" dirty="0"/>
              <a:t>to control it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7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BASIC IDEA OF MY GAME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905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Player can move forward until he/she isn’t die.</a:t>
            </a:r>
          </a:p>
          <a:p>
            <a:r>
              <a:rPr lang="en-US" sz="2800" dirty="0" smtClean="0"/>
              <a:t>It can collect coin and make SCORES.</a:t>
            </a:r>
          </a:p>
          <a:p>
            <a:r>
              <a:rPr lang="en-US" sz="2800" dirty="0" smtClean="0"/>
              <a:t>There have a minimum SCORE for WIN the match.</a:t>
            </a:r>
          </a:p>
          <a:p>
            <a:r>
              <a:rPr lang="en-US" sz="2800" dirty="0" smtClean="0"/>
              <a:t>If player hit the OBSTACLE then you loss the match.</a:t>
            </a:r>
          </a:p>
          <a:p>
            <a:r>
              <a:rPr lang="en-US" sz="2800" dirty="0" smtClean="0"/>
              <a:t>SUN light will be changed after some time pass.</a:t>
            </a:r>
          </a:p>
          <a:p>
            <a:r>
              <a:rPr lang="en-US" sz="2800" dirty="0" smtClean="0"/>
              <a:t>There have “ Again Play“ and “Exit” Option</a:t>
            </a:r>
            <a:r>
              <a:rPr lang="en-US" sz="2800" dirty="0"/>
              <a:t> </a:t>
            </a:r>
            <a:r>
              <a:rPr lang="en-US" sz="2800" dirty="0" smtClean="0"/>
              <a:t>if player will die.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396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981200"/>
            <a:ext cx="7772400" cy="4572000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Target audience: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Kids (7-12 years old) and</a:t>
            </a:r>
          </a:p>
          <a:p>
            <a:pPr marL="0" indent="0" algn="just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Teenagers (13-21 years old)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Game environment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3D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scenes,Grass_Road_Race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blue_sky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800" dirty="0" err="1" smtClean="0">
                <a:latin typeface="Times New Roman" pitchFamily="18" charset="0"/>
                <a:cs typeface="Times New Roman" pitchFamily="18" charset="0"/>
              </a:rPr>
              <a:t>blue_water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Platform: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Windows Operating System.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Device requirement: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Personal Computer. 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•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Game Engine for development: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Unity</a:t>
            </a:r>
          </a:p>
        </p:txBody>
      </p:sp>
    </p:spTree>
    <p:extLst>
      <p:ext uri="{BB962C8B-B14F-4D97-AF65-F5344CB8AC3E}">
        <p14:creationId xmlns:p14="http://schemas.microsoft.com/office/powerpoint/2010/main" val="160718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Examples of Endless Running Games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2133898" cy="21243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1752600"/>
            <a:ext cx="2057687" cy="2010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709732"/>
            <a:ext cx="2124371" cy="2095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72" y="4343400"/>
            <a:ext cx="1986255" cy="1905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7436" y="3823720"/>
            <a:ext cx="2172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Temple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Run 2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46623" y="3856845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Jetpack Joyride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58000" y="3868178"/>
            <a:ext cx="189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Sonic Dash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3918" y="6286500"/>
            <a:ext cx="238652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Subway Surfers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66" y="4314555"/>
            <a:ext cx="2105319" cy="19338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50626" y="6281382"/>
            <a:ext cx="2338534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Rail Rush</a:t>
            </a:r>
          </a:p>
        </p:txBody>
      </p:sp>
    </p:spTree>
    <p:extLst>
      <p:ext uri="{BB962C8B-B14F-4D97-AF65-F5344CB8AC3E}">
        <p14:creationId xmlns:p14="http://schemas.microsoft.com/office/powerpoint/2010/main" val="1555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GAME DEVELOPMENT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FLOW </a:t>
            </a: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CHART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57" y="1600200"/>
            <a:ext cx="6831043" cy="5029200"/>
          </a:xfrm>
        </p:spPr>
      </p:pic>
    </p:spTree>
    <p:extLst>
      <p:ext uri="{BB962C8B-B14F-4D97-AF65-F5344CB8AC3E}">
        <p14:creationId xmlns:p14="http://schemas.microsoft.com/office/powerpoint/2010/main" val="321416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597</TotalTime>
  <Words>341</Words>
  <Application>Microsoft Office PowerPoint</Application>
  <PresentationFormat>On-screen Show (4:3)</PresentationFormat>
  <Paragraphs>65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Equity</vt:lpstr>
      <vt:lpstr>ENDLESS RUNNER</vt:lpstr>
      <vt:lpstr>OUTLINE</vt:lpstr>
      <vt:lpstr>INTRODUCTION</vt:lpstr>
      <vt:lpstr>PROBLEM STATEMENTS</vt:lpstr>
      <vt:lpstr>AIM</vt:lpstr>
      <vt:lpstr>BASIC IDEA OF MY GAME</vt:lpstr>
      <vt:lpstr>SCOPE</vt:lpstr>
      <vt:lpstr>Examples of Endless Running Games</vt:lpstr>
      <vt:lpstr>GAME DEVELOPMENT FLOW CHART</vt:lpstr>
      <vt:lpstr>MODELLING (Character)</vt:lpstr>
      <vt:lpstr>MODELLING( Obstacles And Scenery )</vt:lpstr>
      <vt:lpstr>TEXTURE MAPPING</vt:lpstr>
      <vt:lpstr>SAVE A SCENE</vt:lpstr>
      <vt:lpstr>GUI OF SCENE VIEW</vt:lpstr>
      <vt:lpstr>SELECT PLAYER AND MAKE ANIMATED </vt:lpstr>
      <vt:lpstr>SELECT PLAYER AND MAKE ANIMATED..</vt:lpstr>
      <vt:lpstr>MAKE ANIMATED AND MOVE FORWARD</vt:lpstr>
      <vt:lpstr>CHARACTERISTICS OF PLAYER</vt:lpstr>
      <vt:lpstr>MAKE A PREFABS</vt:lpstr>
      <vt:lpstr>GET SPHERE AND MAKE PARTICLES</vt:lpstr>
      <vt:lpstr>COIN CULLECTING AND COUNTING</vt:lpstr>
      <vt:lpstr>WIN OR LOSE</vt:lpstr>
      <vt:lpstr>SUN LIGHT HANDEL </vt:lpstr>
      <vt:lpstr>MAIN MENU CONNECTIVITY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Himel3375</dc:creator>
  <cp:lastModifiedBy>Himel3375</cp:lastModifiedBy>
  <cp:revision>105</cp:revision>
  <dcterms:created xsi:type="dcterms:W3CDTF">2016-12-10T22:24:18Z</dcterms:created>
  <dcterms:modified xsi:type="dcterms:W3CDTF">2016-12-12T00:34:18Z</dcterms:modified>
</cp:coreProperties>
</file>